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6" r:id="rId7"/>
    <p:sldId id="267" r:id="rId8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74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6A01F2-CD3D-45C6-9FC0-0E222B9A1FA4}" type="datetimeFigureOut">
              <a:rPr lang="ko-KR" altLang="en-US" smtClean="0"/>
              <a:t>2021. 9. 7.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0701D-1682-47A7-A616-A453BD5CB90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15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40701D-1682-47A7-A616-A453BD5CB90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94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61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19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899611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036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5952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4965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9223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160391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088940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3011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858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-3175"/>
            <a:ext cx="9144000" cy="99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6350" y="962025"/>
            <a:ext cx="9156700" cy="16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8767763" y="115888"/>
            <a:ext cx="279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88181A1-15B8-49BE-99DC-309464B2B047}" type="slidenum">
              <a:rPr kumimoji="1" lang="en-US" altLang="ko-KR" b="1">
                <a:solidFill>
                  <a:srgbClr val="FFFFFF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812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mailto:eeabeek@sogang.ac.kr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삼성반도체트랙 제 </a:t>
            </a:r>
            <a:r>
              <a:rPr kumimoji="1" lang="en-US" altLang="ko-KR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3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기 </a:t>
            </a: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프로그램 개요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484784"/>
            <a:ext cx="8208912" cy="4525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삼성전자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Device Solutions (DS)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부문의 반도체 전문기술인력 양성을 목적으로 함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협약기간은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총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4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년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2018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년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월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1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일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~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2022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년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8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월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31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일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)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모집분야는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반도체분야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설계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공정 및 소자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Software)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에서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4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년간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총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80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명 이상의 학사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석사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400" dirty="0" err="1">
                <a:latin typeface="Arial" charset="0"/>
                <a:ea typeface="문체부 제목 돋음체" panose="020B0609000101010101" pitchFamily="49" charset="-127"/>
              </a:rPr>
              <a:t>박사급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 인력대상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장학생은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반드시 삼성전자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Device Solutions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(DS)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부문에 입사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삼성의 다른 부문이나 타 기업입사는 불인정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)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학위논문지도는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지도교수 외에 연구분야간 긴밀한 산학협력으로 삼성전자의 소정의 자격을 갖춘 연구원이 공동지도 가능</a:t>
            </a:r>
          </a:p>
        </p:txBody>
      </p:sp>
    </p:spTree>
    <p:extLst>
      <p:ext uri="{BB962C8B-B14F-4D97-AF65-F5344CB8AC3E}">
        <p14:creationId xmlns:p14="http://schemas.microsoft.com/office/powerpoint/2010/main" val="404740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대상 및 지원 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자격요건 </a:t>
            </a:r>
            <a:r>
              <a:rPr kumimoji="1" lang="en-US" altLang="ko-KR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(1)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 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196752"/>
            <a:ext cx="820891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전자공학과 홈페이지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(http://ee.sogang.ac.kr/)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참조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: 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   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[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산학프로그램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]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&gt;&gt; [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삼성반도체트랙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]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1" lang="en-US" altLang="ko-KR" sz="2400" dirty="0" smtClean="0">
              <a:latin typeface="Arial" charset="0"/>
              <a:ea typeface="문체부 제목 돋음체" panose="020B0609000101010101" pitchFamily="49" charset="-127"/>
            </a:endParaRP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본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삼성반도체트랙 프로그램의 구체적인 내용 및 조건은 전자공학과 홈페이지에서 확인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단 아래 내용은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유념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성적평점평균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3.0/4.3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이상은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필수</a:t>
            </a:r>
            <a:endParaRPr kumimoji="1" lang="en-US" altLang="ko-KR" sz="20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영어성적은 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OPIC IL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등급 이상 또는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토익 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Speaking 5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등급 이상으로 서류 제출 시점 까지 필요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단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,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양성인력의 경우 입사 전까지 가능하도록 협의 중이며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최종 확인되는 즉시 공지 예정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</a:t>
            </a:r>
            <a:endParaRPr kumimoji="1" lang="en-US" altLang="ko-KR" sz="20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추후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상위 학위 연계는 기술면접 전형을 통해 삼성전자에서 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100%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결정하며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본교 상위 과정 진학만 인정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(GSAT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및 임원면접은 초기 선발 시 응시한 결과로 대체 가능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</a:t>
            </a:r>
            <a:endParaRPr kumimoji="1" lang="ko-KR" altLang="en-US" sz="2000" dirty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501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대상 및 지원 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자격요건 </a:t>
            </a:r>
            <a:r>
              <a:rPr kumimoji="1" lang="en-US" altLang="ko-KR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(2)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 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820891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2021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년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학기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기준으로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“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병역필 혹은 </a:t>
            </a:r>
            <a:r>
              <a:rPr kumimoji="1" lang="ko-KR" altLang="en-US" sz="2400" dirty="0" err="1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면제</a:t>
            </a:r>
            <a:r>
              <a:rPr kumimoji="1" lang="ko-KR" altLang="en-US" sz="2400" dirty="0" err="1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”인</a:t>
            </a:r>
            <a:endParaRPr kumimoji="1" lang="en-US" altLang="ko-KR" sz="24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반도체 트랙 커리큘럼 교과목을 이수한 전자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컴퓨터공학과 학부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6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학기 이상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석사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학기 이상 재학생</a:t>
            </a: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이공계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 err="1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자연과학부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공학부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 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학과 전략산학참여연구실 석사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학기 이상 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대학원생</a:t>
            </a:r>
            <a:endParaRPr kumimoji="1" lang="ko-KR" altLang="en-US" sz="2400" dirty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단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박사과정 장학생은 선발절차가 근본적으로 달라서 본 학부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석사대상의 장학생 공지와 관련이 없으며 추후 별도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공지예정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819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대상 및 지원 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자격요건 </a:t>
            </a:r>
            <a:r>
              <a:rPr kumimoji="1" lang="en-US" altLang="ko-KR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(3)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 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82089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본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트랙 커리큘럼 요건은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아래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내용을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참조</a:t>
            </a:r>
            <a:endParaRPr kumimoji="1" lang="en-US" altLang="ko-KR" sz="2400" dirty="0" smtClean="0"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전자공학과는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필수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선택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과목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이수기준은 전자공학과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홈페이지 요건을 참조</a:t>
            </a: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컴퓨터공학과는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필수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선택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과목으로 동일하지만 교과목 명은 일단 아래 내용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참조</a:t>
            </a:r>
            <a:endParaRPr kumimoji="1" lang="en-US" altLang="ko-KR" sz="2400" dirty="0" smtClean="0">
              <a:latin typeface="Arial" charset="0"/>
              <a:ea typeface="문체부 제목 돋음체" panose="020B0609000101010101" pitchFamily="49" charset="-127"/>
            </a:endParaRPr>
          </a:p>
          <a:p>
            <a:pPr marL="1257300" lvl="2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−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필수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기초공학설계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C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프로그래밍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이산구조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자료구조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컴퓨터공학실험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I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및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II,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디지털회로개론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운영체제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 err="1">
                <a:latin typeface="Arial" charset="0"/>
                <a:ea typeface="문체부 제목 돋음체" panose="020B0609000101010101" pitchFamily="49" charset="-127"/>
              </a:rPr>
              <a:t>캡스톤디자인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2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  <a:p>
            <a:pPr marL="1257300" lvl="2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−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선택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컴퓨터공학과 과목 중 과목번호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4000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번대 이후의 과목에서 </a:t>
            </a:r>
            <a:r>
              <a:rPr kumimoji="1" lang="en-US" altLang="ko-KR" sz="2400" dirty="0">
                <a:latin typeface="Arial" charset="0"/>
                <a:ea typeface="문체부 제목 돋음체" panose="020B0609000101010101" pitchFamily="49" charset="-127"/>
              </a:rPr>
              <a:t>2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과목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선택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2710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대상 및 지원 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자격요건 </a:t>
            </a:r>
            <a:r>
              <a:rPr kumimoji="1" lang="en-US" altLang="ko-KR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(4)</a:t>
            </a: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 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8208912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기타 참고사항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:</a:t>
            </a: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신규지원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외에도 이전에 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GSAT </a:t>
            </a:r>
            <a:r>
              <a:rPr kumimoji="1" lang="ko-KR" altLang="en-US" sz="2400" dirty="0">
                <a:latin typeface="Arial" charset="0"/>
                <a:ea typeface="문체부 제목 돋음체" panose="020B0609000101010101" pitchFamily="49" charset="-127"/>
              </a:rPr>
              <a:t>및 면접에 불합격한 지원자도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지원 가능함</a:t>
            </a:r>
            <a:endParaRPr kumimoji="1" lang="ko-KR" altLang="en-US" sz="2400" dirty="0"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43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신청서 제출 및 일정</a:t>
            </a:r>
            <a:endParaRPr kumimoji="1" lang="ko-KR" altLang="en-US" sz="32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7544" y="1124744"/>
            <a:ext cx="8208912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제출기간 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2021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년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월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8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일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수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)~9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월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9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일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목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오후 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4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시</a:t>
            </a:r>
            <a:endParaRPr kumimoji="1" lang="en-US" altLang="ko-KR" sz="20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err="1" smtClean="0">
                <a:latin typeface="Arial" charset="0"/>
                <a:ea typeface="문체부 제목 돋음체" panose="020B0609000101010101" pitchFamily="49" charset="-127"/>
              </a:rPr>
              <a:t>제출방법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지원신청서 작성 후 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pdf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로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저장하여 전자공학과 최희진 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선생님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  <a:hlinkClick r:id="rId2"/>
              </a:rPr>
              <a:t>eeabeek@sogang.ac.kr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, 02-705-8016)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께 이메일로 제출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. </a:t>
            </a:r>
            <a:r>
              <a:rPr kumimoji="1" lang="ko-KR" altLang="en-US" sz="2000" u="sng" dirty="0" smtClean="0">
                <a:latin typeface="Arial" charset="0"/>
                <a:ea typeface="문체부 제목 돋음체" panose="020B0609000101010101" pitchFamily="49" charset="-127"/>
              </a:rPr>
              <a:t>지원서 및 기타 구비서류는 </a:t>
            </a:r>
            <a:r>
              <a:rPr kumimoji="1" lang="ko-KR" altLang="en-US" sz="2000" u="sng" dirty="0" err="1" smtClean="0">
                <a:latin typeface="Arial" charset="0"/>
                <a:ea typeface="문체부 제목 돋음체" panose="020B0609000101010101" pitchFamily="49" charset="-127"/>
              </a:rPr>
              <a:t>스캔본</a:t>
            </a:r>
            <a:r>
              <a:rPr kumimoji="1" lang="ko-KR" altLang="en-US" sz="2000" u="sng" dirty="0" smtClean="0">
                <a:latin typeface="Arial" charset="0"/>
                <a:ea typeface="문체부 제목 돋음체" panose="020B0609000101010101" pitchFamily="49" charset="-127"/>
              </a:rPr>
              <a:t> 등을 </a:t>
            </a:r>
            <a:r>
              <a:rPr kumimoji="1" lang="en-US" altLang="ko-KR" sz="2000" u="sng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pdf </a:t>
            </a:r>
            <a:r>
              <a:rPr kumimoji="1" lang="ko-KR" altLang="en-US" sz="2000" u="sng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파일로 저장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하여 첨부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.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ko-KR" altLang="en-US" sz="2000" b="1" dirty="0" smtClean="0">
                <a:solidFill>
                  <a:srgbClr val="FF0000"/>
                </a:solidFill>
                <a:latin typeface="Arial" charset="0"/>
                <a:ea typeface="문체부 제목 돋음체" panose="020B0609000101010101" pitchFamily="49" charset="-127"/>
              </a:rPr>
              <a:t>서류 미비</a:t>
            </a:r>
            <a:r>
              <a:rPr kumimoji="1" lang="en-US" altLang="ko-KR" sz="2000" b="1" dirty="0" smtClean="0">
                <a:solidFill>
                  <a:srgbClr val="FF0000"/>
                </a:solidFill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000" b="1" dirty="0" smtClean="0">
                <a:solidFill>
                  <a:srgbClr val="FF0000"/>
                </a:solidFill>
                <a:latin typeface="Arial" charset="0"/>
                <a:ea typeface="문체부 제목 돋음체" panose="020B0609000101010101" pitchFamily="49" charset="-127"/>
              </a:rPr>
              <a:t>부실로 어려움을 겪지 않도록 꼼꼼하게 확인 및 검토 바람</a:t>
            </a:r>
            <a:endParaRPr kumimoji="1" lang="en-US" altLang="ko-KR" sz="2000" b="1" dirty="0" smtClean="0">
              <a:solidFill>
                <a:srgbClr val="FF0000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제출서류 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지원신청서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학사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석사 등 현재까지 성적증명서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금 학기 수강과목 확인서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어학증명서 각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1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부</a:t>
            </a: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유의사항 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어학증명서는 서류 제출 시점까지 준비되어야 하지만 양성인력의 경우 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면접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전까지 가능하도록 협의 중이며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최종 확인되는 즉시 공지 예정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.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지원신청서는 전자공학과 홈페이지 삼성반도체트랙 프로그램에서 각 학위 별로 다운로드</a:t>
            </a:r>
            <a:r>
              <a:rPr kumimoji="1" lang="en-US" altLang="ko-KR" sz="2000" dirty="0">
                <a:latin typeface="Arial" charset="0"/>
                <a:ea typeface="문체부 제목 돋음체" panose="020B0609000101010101" pitchFamily="49" charset="-127"/>
              </a:rPr>
              <a:t>/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서명</a:t>
            </a:r>
            <a:endParaRPr kumimoji="1" lang="en-US" altLang="ko-KR" sz="2000" dirty="0" smtClean="0">
              <a:latin typeface="Arial" charset="0"/>
              <a:ea typeface="문체부 제목 돋음체" panose="020B0609000101010101" pitchFamily="49" charset="-127"/>
            </a:endParaRPr>
          </a:p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메일 주소는 반드시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삼성전자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채용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홈페이지</a:t>
            </a:r>
            <a:r>
              <a:rPr kumimoji="1" lang="en-US" altLang="ko-KR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상에서 실제로 </a:t>
            </a:r>
            <a:r>
              <a:rPr kumimoji="1" lang="ko-KR" altLang="en-US" sz="20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사용할 이메일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주소</a:t>
            </a:r>
            <a:r>
              <a:rPr kumimoji="1" lang="ko-KR" altLang="en-US" sz="2000" dirty="0" smtClean="0">
                <a:latin typeface="Arial" charset="0"/>
                <a:ea typeface="문체부 제목 돋음체" panose="020B0609000101010101" pitchFamily="49" charset="-127"/>
              </a:rPr>
              <a:t>를 </a:t>
            </a:r>
            <a:r>
              <a:rPr kumimoji="1" lang="ko-KR" altLang="en-US" sz="2000" dirty="0">
                <a:latin typeface="Arial" charset="0"/>
                <a:ea typeface="문체부 제목 돋음체" panose="020B0609000101010101" pitchFamily="49" charset="-127"/>
              </a:rPr>
              <a:t>기입 바랍니다</a:t>
            </a:r>
            <a:r>
              <a:rPr kumimoji="1" lang="en-US" altLang="ko-KR" sz="2000" dirty="0" smtClean="0">
                <a:latin typeface="Arial" charset="0"/>
                <a:ea typeface="문체부 제목 돋음체" panose="020B0609000101010101" pitchFamily="49" charset="-127"/>
              </a:rPr>
              <a:t>.</a:t>
            </a:r>
            <a:endParaRPr kumimoji="1" lang="en-US" altLang="ko-KR" sz="2000" dirty="0"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9700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95288" y="188913"/>
            <a:ext cx="8137525" cy="530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fontAlgn="base" hangingPunct="0">
              <a:lnSpc>
                <a:spcPct val="89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3200" dirty="0" smtClean="0">
                <a:solidFill>
                  <a:srgbClr val="FFFFFF"/>
                </a:solidFill>
                <a:latin typeface="HY견고딕" panose="02030600000101010101" pitchFamily="18" charset="-127"/>
                <a:ea typeface="문체부 제목 돋음체" panose="020B0609000101010101" pitchFamily="49" charset="-127"/>
              </a:rPr>
              <a:t>장학생 선발 일정</a:t>
            </a:r>
            <a:endParaRPr kumimoji="1" lang="ko-KR" altLang="en-US" sz="2400" dirty="0">
              <a:solidFill>
                <a:srgbClr val="FFFFFF"/>
              </a:solidFill>
              <a:latin typeface="HY견고딕" panose="02030600000101010101" pitchFamily="18" charset="-127"/>
              <a:ea typeface="문체부 제목 돋음체" panose="020B0609000101010101" pitchFamily="49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752" y="1412776"/>
            <a:ext cx="9036496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8" indent="-268288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추후 구체적인 일정은 삼성전자로부터 개인적으로 통보가 이루어질 예정임</a:t>
            </a:r>
            <a:endParaRPr kumimoji="1" lang="en-US" altLang="ko-KR" sz="2400" dirty="0">
              <a:solidFill>
                <a:srgbClr val="000000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신청서 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제출        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9/8(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수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 </a:t>
            </a: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~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9/9(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목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 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오후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4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시</a:t>
            </a:r>
            <a:endParaRPr kumimoji="1" lang="en-US" altLang="ko-KR" sz="24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lvl="1" algn="just" fontAlgn="base">
              <a:lnSpc>
                <a:spcPts val="3000"/>
              </a:lnSpc>
              <a:spcAft>
                <a:spcPct val="0"/>
              </a:spcAft>
            </a:pPr>
            <a:r>
              <a:rPr kumimoji="1" lang="en-US" altLang="ko-KR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	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이메일 제출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: </a:t>
            </a:r>
            <a:r>
              <a:rPr kumimoji="1" lang="ko-KR" altLang="en-US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최희진 선생님</a:t>
            </a:r>
            <a:r>
              <a:rPr kumimoji="1" lang="en-US" altLang="ko-KR" sz="20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, eeabeek@sogang.ac.kr)</a:t>
            </a:r>
            <a:endParaRPr kumimoji="1" lang="en-US" altLang="ko-KR" sz="2000" dirty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지원서 접수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웹 입력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): 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서류 제출 후 일정 개별 통지 예정</a:t>
            </a:r>
            <a:endParaRPr kumimoji="1" lang="en-US" altLang="ko-KR" sz="2400" dirty="0" smtClean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lvl="1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</a:pP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     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웹 입력은 개별 통지 후 안내에 따라 진행됨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</a:t>
            </a:r>
            <a:endParaRPr kumimoji="1" lang="en-US" altLang="ko-KR" sz="2400" dirty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GSAT/SW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검정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	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: 10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월 말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~ 11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월 초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추후 공지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</a:t>
            </a:r>
            <a:endParaRPr kumimoji="1" lang="ko-KR" altLang="en-US" sz="2400" dirty="0">
              <a:solidFill>
                <a:srgbClr val="0000FF"/>
              </a:solidFill>
              <a:latin typeface="Arial" charset="0"/>
              <a:ea typeface="문체부 제목 돋음체" panose="020B0609000101010101" pitchFamily="49" charset="-127"/>
            </a:endParaRP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면접</a:t>
            </a:r>
            <a:r>
              <a:rPr kumimoji="1" lang="ko-KR" altLang="en-US" sz="2400" dirty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			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: 11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월 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중 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(</a:t>
            </a:r>
            <a:r>
              <a:rPr kumimoji="1" lang="ko-KR" altLang="en-US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추후 공지</a:t>
            </a:r>
            <a:r>
              <a:rPr kumimoji="1" lang="en-US" altLang="ko-KR" sz="2400" dirty="0" smtClean="0">
                <a:solidFill>
                  <a:srgbClr val="0000FF"/>
                </a:solidFill>
                <a:latin typeface="Arial" charset="0"/>
                <a:ea typeface="문체부 제목 돋음체" panose="020B0609000101010101" pitchFamily="49" charset="-127"/>
              </a:rPr>
              <a:t>)</a:t>
            </a:r>
          </a:p>
          <a:p>
            <a:pPr marL="800100" lvl="1" indent="-342900" algn="just" fontAlgn="base">
              <a:lnSpc>
                <a:spcPts val="3000"/>
              </a:lnSpc>
              <a:spcBef>
                <a:spcPts val="120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kumimoji="1" lang="ko-KR" altLang="en-US" sz="2400" dirty="0" err="1" smtClean="0">
                <a:latin typeface="Arial" charset="0"/>
                <a:ea typeface="문체부 제목 돋음체" panose="020B0609000101010101" pitchFamily="49" charset="-127"/>
              </a:rPr>
              <a:t>어학기준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		: 3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급 공채와 동일</a:t>
            </a:r>
            <a:r>
              <a:rPr kumimoji="1" lang="en-US" altLang="ko-KR" sz="2400" dirty="0" smtClean="0">
                <a:latin typeface="Arial" charset="0"/>
                <a:ea typeface="문체부 제목 돋음체" panose="020B0609000101010101" pitchFamily="49" charset="-127"/>
              </a:rPr>
              <a:t>, </a:t>
            </a:r>
            <a:r>
              <a:rPr kumimoji="1" lang="ko-KR" altLang="en-US" sz="2400" dirty="0" smtClean="0">
                <a:latin typeface="Arial" charset="0"/>
                <a:ea typeface="문체부 제목 돋음체" panose="020B0609000101010101" pitchFamily="49" charset="-127"/>
              </a:rPr>
              <a:t>면접 전까지 제출</a:t>
            </a:r>
            <a:endParaRPr kumimoji="1" lang="en-US" altLang="ko-KR" sz="2400" dirty="0">
              <a:latin typeface="Arial" charset="0"/>
              <a:ea typeface="문체부 제목 돋음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02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599</Words>
  <Application>Microsoft Office PowerPoint</Application>
  <PresentationFormat>화면 슬라이드 쇼(4:3)</PresentationFormat>
  <Paragraphs>44</Paragraphs>
  <Slides>7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4" baseType="lpstr">
      <vt:lpstr>HY견고딕</vt:lpstr>
      <vt:lpstr>굴림</vt:lpstr>
      <vt:lpstr>맑은 고딕</vt:lpstr>
      <vt:lpstr>문체부 제목 돋음체</vt:lpstr>
      <vt:lpstr>Arial</vt:lpstr>
      <vt:lpstr>Wingdings</vt:lpstr>
      <vt:lpstr>1_기본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Microsoft Corporation</dc:creator>
  <cp:lastModifiedBy>AHN GIL CHO</cp:lastModifiedBy>
  <cp:revision>50</cp:revision>
  <dcterms:created xsi:type="dcterms:W3CDTF">2006-10-05T04:04:58Z</dcterms:created>
  <dcterms:modified xsi:type="dcterms:W3CDTF">2021-09-07T06:46:39Z</dcterms:modified>
</cp:coreProperties>
</file>