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144000" cy="6858000" type="screen4x3"/>
  <p:notesSz cx="7073900" cy="102108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74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961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8196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899611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0369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5952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4965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9223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160391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3088940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3011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8581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-3175"/>
            <a:ext cx="91440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-6350" y="962025"/>
            <a:ext cx="9156700" cy="16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" name="Rectangle 10"/>
          <p:cNvSpPr>
            <a:spLocks noChangeArrowheads="1"/>
          </p:cNvSpPr>
          <p:nvPr userDrawn="1"/>
        </p:nvSpPr>
        <p:spPr bwMode="auto">
          <a:xfrm>
            <a:off x="8767763" y="115888"/>
            <a:ext cx="279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88181A1-15B8-49BE-99DC-309464B2B047}" type="slidenum">
              <a:rPr kumimoji="1" lang="en-US" altLang="ko-KR" b="1">
                <a:solidFill>
                  <a:srgbClr val="FFFFFF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1812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eeabeek@sogang.ac.kr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395288" y="188913"/>
            <a:ext cx="8137525" cy="530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lnSpc>
                <a:spcPct val="89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3200" dirty="0">
                <a:solidFill>
                  <a:srgbClr val="FFFFFF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삼성반도체트랙 </a:t>
            </a:r>
            <a:r>
              <a:rPr kumimoji="1" lang="ko-KR" altLang="en-US" sz="3200" dirty="0" smtClean="0">
                <a:solidFill>
                  <a:srgbClr val="FFFFFF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장학생 선발</a:t>
            </a:r>
            <a:endParaRPr kumimoji="1" lang="ko-KR" altLang="en-US" sz="3200" dirty="0">
              <a:solidFill>
                <a:srgbClr val="FFFFFF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1052736"/>
            <a:ext cx="871296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 algn="just" fontAlgn="base">
              <a:lnSpc>
                <a:spcPts val="2500"/>
              </a:lnSpc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1"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모집분야</a:t>
            </a:r>
            <a:r>
              <a:rPr kumimoji="1"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:</a:t>
            </a:r>
            <a:r>
              <a:rPr kumimoji="1"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kumimoji="1" lang="ko-KR" altLang="en-US" sz="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반도체분야 </a:t>
            </a:r>
            <a:r>
              <a:rPr kumimoji="1" lang="en-US" altLang="ko-KR" sz="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kumimoji="1" lang="ko-KR" altLang="en-US" sz="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설계</a:t>
            </a:r>
            <a:r>
              <a:rPr kumimoji="1" lang="en-US" altLang="ko-KR" sz="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kumimoji="1" lang="ko-KR" altLang="en-US" sz="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공정 및 소자</a:t>
            </a:r>
            <a:r>
              <a:rPr kumimoji="1" lang="en-US" altLang="ko-KR" sz="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kumimoji="1"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Software)</a:t>
            </a:r>
          </a:p>
          <a:p>
            <a:pPr marL="800100" lvl="1" indent="-342900" algn="just" fontAlgn="base">
              <a:lnSpc>
                <a:spcPts val="2500"/>
              </a:lnSpc>
              <a:spcBef>
                <a:spcPts val="120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kumimoji="1"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삼성전자 </a:t>
            </a:r>
            <a:r>
              <a:rPr kumimoji="1" lang="en-US" altLang="ko-KR" sz="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Device Solutions </a:t>
            </a:r>
            <a:r>
              <a:rPr kumimoji="1"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부문에 입사</a:t>
            </a:r>
            <a:endParaRPr kumimoji="1" lang="ko-KR" altLang="en-US" sz="2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268288" indent="-268288" algn="just" fontAlgn="base">
              <a:lnSpc>
                <a:spcPts val="2500"/>
              </a:lnSpc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1"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대상 및 지원 자격요건</a:t>
            </a:r>
            <a:r>
              <a:rPr kumimoji="1"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:</a:t>
            </a:r>
          </a:p>
          <a:p>
            <a:pPr marL="800100" lvl="1" indent="-342900" algn="just" fontAlgn="base">
              <a:lnSpc>
                <a:spcPts val="2500"/>
              </a:lnSpc>
              <a:spcBef>
                <a:spcPts val="120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kumimoji="1" lang="en-US" altLang="ko-KR" sz="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2021</a:t>
            </a:r>
            <a:r>
              <a:rPr kumimoji="1" lang="ko-KR" altLang="en-US" sz="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년 </a:t>
            </a:r>
            <a:r>
              <a:rPr kumimoji="1"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kumimoji="1"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학기 </a:t>
            </a:r>
            <a:r>
              <a:rPr kumimoji="1" lang="ko-KR" altLang="en-US" sz="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기준으로 </a:t>
            </a:r>
            <a:r>
              <a:rPr kumimoji="1" lang="ko-KR" altLang="en-US" sz="2000" dirty="0">
                <a:solidFill>
                  <a:srgbClr val="0000FF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“병역필 혹은 </a:t>
            </a:r>
            <a:r>
              <a:rPr kumimoji="1" lang="ko-KR" altLang="en-US" sz="2000" dirty="0" err="1">
                <a:solidFill>
                  <a:srgbClr val="0000FF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면제”</a:t>
            </a:r>
            <a:r>
              <a:rPr kumimoji="1" lang="ko-KR" altLang="en-US" sz="20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인</a:t>
            </a:r>
            <a:endParaRPr kumimoji="1" lang="ko-KR" altLang="en-US" sz="2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1257300" lvl="2" indent="-342900" algn="just" fontAlgn="base">
              <a:lnSpc>
                <a:spcPts val="2500"/>
              </a:lnSpc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–"/>
            </a:pPr>
            <a:r>
              <a:rPr kumimoji="1" lang="ko-KR" altLang="en-US" sz="2000" dirty="0">
                <a:solidFill>
                  <a:srgbClr val="0000FF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반도체 트랙 커리큘럼 교과목을 이수한 전자</a:t>
            </a:r>
            <a:r>
              <a:rPr kumimoji="1" lang="en-US" altLang="ko-KR" sz="2000" dirty="0">
                <a:solidFill>
                  <a:srgbClr val="0000FF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/</a:t>
            </a:r>
            <a:r>
              <a:rPr kumimoji="1" lang="ko-KR" altLang="en-US" sz="2000" dirty="0">
                <a:solidFill>
                  <a:srgbClr val="0000FF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컴퓨터공학과 학부 </a:t>
            </a:r>
            <a:r>
              <a:rPr kumimoji="1" lang="en-US" altLang="ko-KR" sz="2000" dirty="0">
                <a:solidFill>
                  <a:srgbClr val="0000FF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6</a:t>
            </a:r>
            <a:r>
              <a:rPr kumimoji="1" lang="ko-KR" altLang="en-US" sz="2000" dirty="0">
                <a:solidFill>
                  <a:srgbClr val="0000FF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학기 이상</a:t>
            </a:r>
            <a:r>
              <a:rPr kumimoji="1" lang="en-US" altLang="ko-KR" sz="2000" dirty="0">
                <a:solidFill>
                  <a:srgbClr val="0000FF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kumimoji="1" lang="ko-KR" altLang="en-US" sz="2000" dirty="0">
                <a:solidFill>
                  <a:srgbClr val="0000FF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석사 </a:t>
            </a:r>
            <a:r>
              <a:rPr kumimoji="1" lang="en-US" altLang="ko-KR" sz="2000" dirty="0">
                <a:solidFill>
                  <a:srgbClr val="0000FF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kumimoji="1" lang="ko-KR" altLang="en-US" sz="2000" dirty="0">
                <a:solidFill>
                  <a:srgbClr val="0000FF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학기 이상 재학생</a:t>
            </a:r>
          </a:p>
          <a:p>
            <a:pPr marL="1257300" lvl="2" indent="-342900" algn="just" fontAlgn="base">
              <a:lnSpc>
                <a:spcPts val="2500"/>
              </a:lnSpc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–"/>
            </a:pPr>
            <a:r>
              <a:rPr kumimoji="1" lang="ko-KR" altLang="en-US" sz="2000" dirty="0" smtClean="0">
                <a:solidFill>
                  <a:srgbClr val="0000FF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이공계 </a:t>
            </a:r>
            <a:r>
              <a:rPr kumimoji="1" lang="en-US" altLang="ko-KR" sz="2000" dirty="0">
                <a:solidFill>
                  <a:srgbClr val="0000FF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kumimoji="1" lang="ko-KR" altLang="en-US" sz="2000" dirty="0" err="1">
                <a:solidFill>
                  <a:srgbClr val="0000FF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자연과학부</a:t>
            </a:r>
            <a:r>
              <a:rPr kumimoji="1" lang="en-US" altLang="ko-KR" sz="2000" dirty="0">
                <a:solidFill>
                  <a:srgbClr val="0000FF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/</a:t>
            </a:r>
            <a:r>
              <a:rPr kumimoji="1" lang="ko-KR" altLang="en-US" sz="2000" dirty="0">
                <a:solidFill>
                  <a:srgbClr val="0000FF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공학부</a:t>
            </a:r>
            <a:r>
              <a:rPr kumimoji="1" lang="en-US" altLang="ko-KR" sz="2000" dirty="0">
                <a:solidFill>
                  <a:srgbClr val="0000FF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) </a:t>
            </a:r>
            <a:r>
              <a:rPr kumimoji="1" lang="ko-KR" altLang="en-US" sz="2000" dirty="0">
                <a:solidFill>
                  <a:srgbClr val="0000FF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학과 전략산학참여연구실 석사 </a:t>
            </a:r>
            <a:r>
              <a:rPr kumimoji="1" lang="en-US" altLang="ko-KR" sz="2000" dirty="0">
                <a:solidFill>
                  <a:srgbClr val="0000FF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kumimoji="1" lang="ko-KR" altLang="en-US" sz="2000" dirty="0">
                <a:solidFill>
                  <a:srgbClr val="0000FF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학기 이상 </a:t>
            </a:r>
            <a:r>
              <a:rPr kumimoji="1" lang="ko-KR" altLang="en-US" sz="2000" dirty="0" smtClean="0">
                <a:solidFill>
                  <a:srgbClr val="0000FF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대학원생</a:t>
            </a:r>
          </a:p>
          <a:p>
            <a:pPr marL="800100" lvl="1" indent="-342900" algn="just" fontAlgn="base">
              <a:lnSpc>
                <a:spcPts val="2500"/>
              </a:lnSpc>
              <a:spcBef>
                <a:spcPts val="120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kumimoji="1"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전자공학과 </a:t>
            </a:r>
            <a:r>
              <a:rPr kumimoji="1" lang="ko-KR" altLang="en-US" sz="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홈페이지 </a:t>
            </a:r>
            <a:r>
              <a:rPr kumimoji="1" lang="en-US" altLang="ko-KR" sz="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(http://ee.sogang.ac.kr/) </a:t>
            </a:r>
            <a:r>
              <a:rPr kumimoji="1" lang="ko-KR" altLang="en-US" sz="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참조</a:t>
            </a:r>
            <a:r>
              <a:rPr kumimoji="1"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:</a:t>
            </a:r>
          </a:p>
          <a:p>
            <a:pPr lvl="1" algn="just" fontAlgn="base">
              <a:lnSpc>
                <a:spcPts val="2500"/>
              </a:lnSpc>
              <a:spcAft>
                <a:spcPct val="0"/>
              </a:spcAft>
            </a:pPr>
            <a:r>
              <a:rPr kumimoji="1"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	[</a:t>
            </a:r>
            <a:r>
              <a:rPr kumimoji="1" lang="ko-KR" altLang="en-US" sz="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산학프로그램</a:t>
            </a:r>
            <a:r>
              <a:rPr kumimoji="1" lang="en-US" altLang="ko-KR" sz="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]</a:t>
            </a:r>
            <a:r>
              <a:rPr kumimoji="1" lang="ko-KR" altLang="en-US" sz="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kumimoji="1" lang="en-US" altLang="ko-KR" sz="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&gt;&gt; [</a:t>
            </a:r>
            <a:r>
              <a:rPr kumimoji="1" lang="ko-KR" altLang="en-US" sz="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삼성반도체트랙</a:t>
            </a:r>
            <a:r>
              <a:rPr kumimoji="1" lang="en-US" altLang="ko-KR" sz="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]</a:t>
            </a:r>
          </a:p>
          <a:p>
            <a:pPr marL="268288" indent="-268288" algn="just" fontAlgn="base">
              <a:lnSpc>
                <a:spcPts val="2500"/>
              </a:lnSpc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1" lang="ko-KR" altLang="en-US" sz="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제출기간 </a:t>
            </a:r>
            <a:r>
              <a:rPr kumimoji="1" lang="en-US" altLang="ko-KR" sz="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: </a:t>
            </a:r>
            <a:r>
              <a:rPr kumimoji="1"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2021</a:t>
            </a:r>
            <a:r>
              <a:rPr kumimoji="1"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년 </a:t>
            </a:r>
            <a:r>
              <a:rPr kumimoji="1"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9</a:t>
            </a:r>
            <a:r>
              <a:rPr kumimoji="1"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월 </a:t>
            </a:r>
            <a:r>
              <a:rPr kumimoji="1"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8</a:t>
            </a:r>
            <a:r>
              <a:rPr kumimoji="1"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일</a:t>
            </a:r>
            <a:r>
              <a:rPr kumimoji="1"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kumimoji="1"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수</a:t>
            </a:r>
            <a:r>
              <a:rPr kumimoji="1"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)~9</a:t>
            </a:r>
            <a:r>
              <a:rPr kumimoji="1"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월 </a:t>
            </a:r>
            <a:r>
              <a:rPr kumimoji="1"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9</a:t>
            </a:r>
            <a:r>
              <a:rPr kumimoji="1"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일</a:t>
            </a:r>
            <a:r>
              <a:rPr kumimoji="1"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kumimoji="1"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목</a:t>
            </a:r>
            <a:r>
              <a:rPr kumimoji="1"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 </a:t>
            </a:r>
            <a:r>
              <a:rPr kumimoji="1"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오후 </a:t>
            </a:r>
            <a:r>
              <a:rPr kumimoji="1"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4</a:t>
            </a:r>
            <a:r>
              <a:rPr kumimoji="1"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시</a:t>
            </a:r>
            <a:endParaRPr kumimoji="1" lang="en-US" altLang="ko-KR" sz="20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268288" indent="-268288" algn="just" fontAlgn="base">
              <a:lnSpc>
                <a:spcPts val="2500"/>
              </a:lnSpc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1" lang="ko-KR" altLang="en-US" sz="20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제출방법</a:t>
            </a:r>
            <a:r>
              <a:rPr kumimoji="1"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kumimoji="1" lang="en-US" altLang="ko-KR" sz="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: </a:t>
            </a:r>
            <a:r>
              <a:rPr kumimoji="1"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이메일</a:t>
            </a:r>
            <a:r>
              <a:rPr kumimoji="1"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kumimoji="1"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  <a:hlinkClick r:id="rId2"/>
              </a:rPr>
              <a:t>eeabeek@sogang.ac.kr</a:t>
            </a:r>
            <a:r>
              <a:rPr kumimoji="1"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), </a:t>
            </a:r>
            <a:r>
              <a:rPr kumimoji="1"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제출서류 </a:t>
            </a:r>
            <a:r>
              <a:rPr kumimoji="1"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pdf </a:t>
            </a:r>
            <a:r>
              <a:rPr kumimoji="1" lang="ko-KR" altLang="en-US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첨부</a:t>
            </a:r>
            <a:endParaRPr kumimoji="1" lang="en-US" altLang="ko-KR" sz="20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47406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355</TotalTime>
  <Words>114</Words>
  <Application>Microsoft Office PowerPoint</Application>
  <PresentationFormat>화면 슬라이드 쇼(4:3)</PresentationFormat>
  <Paragraphs>11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HY견고딕</vt:lpstr>
      <vt:lpstr>굴림</vt:lpstr>
      <vt:lpstr>Arial</vt:lpstr>
      <vt:lpstr>Wingdings</vt:lpstr>
      <vt:lpstr>1_기본 디자인</vt:lpstr>
      <vt:lpstr>PowerPoint 프레젠테이션</vt:lpstr>
    </vt:vector>
  </TitlesOfParts>
  <Company>R&amp;D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Microsoft Corporation</dc:creator>
  <cp:lastModifiedBy>AHN GIL CHO</cp:lastModifiedBy>
  <cp:revision>44</cp:revision>
  <cp:lastPrinted>2021-03-12T04:52:24Z</cp:lastPrinted>
  <dcterms:created xsi:type="dcterms:W3CDTF">2006-10-05T04:04:58Z</dcterms:created>
  <dcterms:modified xsi:type="dcterms:W3CDTF">2021-09-07T06:48:44Z</dcterms:modified>
</cp:coreProperties>
</file>