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001125" cy="12601575"/>
  <p:notesSz cx="6858000" cy="9144000"/>
  <p:defaultTextStyle>
    <a:defPPr>
      <a:defRPr lang="ko-KR"/>
    </a:defPPr>
    <a:lvl1pPr marL="0" algn="l" defTabSz="1382573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91286" algn="l" defTabSz="1382573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82573" algn="l" defTabSz="1382573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73859" algn="l" defTabSz="1382573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65146" algn="l" defTabSz="1382573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56432" algn="l" defTabSz="1382573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47718" algn="l" defTabSz="1382573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39005" algn="l" defTabSz="1382573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530291" algn="l" defTabSz="1382573" rtl="0" eaLnBrk="1" latinLnBrk="1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-2621" y="-96"/>
      </p:cViewPr>
      <p:guideLst>
        <p:guide orient="horz" pos="7937"/>
        <p:guide pos="566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A0ACA4-D056-4F1D-87AD-66D81BEF1578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05038" y="685800"/>
            <a:ext cx="24479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DACCD-5DC5-4706-AD93-EDFA55EEC8A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2678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8257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91286" algn="l" defTabSz="138257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82573" algn="l" defTabSz="138257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73859" algn="l" defTabSz="138257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65146" algn="l" defTabSz="138257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56432" algn="l" defTabSz="138257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47718" algn="l" defTabSz="138257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39005" algn="l" defTabSz="138257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530291" algn="l" defTabSz="1382573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dirty="0"/>
          </a:p>
        </p:txBody>
      </p:sp>
      <p:sp>
        <p:nvSpPr>
          <p:cNvPr id="41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fld id="{2F7654B2-F134-4CE3-B6FC-E271590037C7}" type="slidenum">
              <a:rPr lang="ko-KR" altLang="en-US" smtClean="0"/>
              <a:pPr/>
              <a:t>1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24180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75086" y="3914660"/>
            <a:ext cx="7650956" cy="2701170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50169" y="7140892"/>
            <a:ext cx="6300788" cy="322040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912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825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738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651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56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47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39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5302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7323-5DE2-43B1-9560-52710B3D0CA5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EFF1-844E-4F48-977A-B0644A999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4497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7323-5DE2-43B1-9560-52710B3D0CA5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EFF1-844E-4F48-977A-B0644A999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9515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11028" y="8097679"/>
            <a:ext cx="7650956" cy="2502813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11028" y="5341091"/>
            <a:ext cx="7650956" cy="2756593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91286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8257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73859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6514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5643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4771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3900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530291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7323-5DE2-43B1-9560-52710B3D0CA5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EFF1-844E-4F48-977A-B0644A999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159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337544" y="3920494"/>
            <a:ext cx="2962871" cy="11087637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3450434" y="3920494"/>
            <a:ext cx="2962871" cy="11087637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7323-5DE2-43B1-9560-52710B3D0CA5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EFF1-844E-4F48-977A-B0644A999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364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0056" y="504647"/>
            <a:ext cx="8101013" cy="2100263"/>
          </a:xfrm>
        </p:spPr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0058" y="2820770"/>
            <a:ext cx="3977061" cy="117556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91286" indent="0">
              <a:buNone/>
              <a:defRPr sz="3000" b="1"/>
            </a:lvl2pPr>
            <a:lvl3pPr marL="1382573" indent="0">
              <a:buNone/>
              <a:defRPr sz="2700" b="1"/>
            </a:lvl3pPr>
            <a:lvl4pPr marL="2073859" indent="0">
              <a:buNone/>
              <a:defRPr sz="2400" b="1"/>
            </a:lvl4pPr>
            <a:lvl5pPr marL="2765146" indent="0">
              <a:buNone/>
              <a:defRPr sz="2400" b="1"/>
            </a:lvl5pPr>
            <a:lvl6pPr marL="3456432" indent="0">
              <a:buNone/>
              <a:defRPr sz="2400" b="1"/>
            </a:lvl6pPr>
            <a:lvl7pPr marL="4147718" indent="0">
              <a:buNone/>
              <a:defRPr sz="2400" b="1"/>
            </a:lvl7pPr>
            <a:lvl8pPr marL="4839005" indent="0">
              <a:buNone/>
              <a:defRPr sz="2400" b="1"/>
            </a:lvl8pPr>
            <a:lvl9pPr marL="553029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0058" y="3996332"/>
            <a:ext cx="3977061" cy="726049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572449" y="2820770"/>
            <a:ext cx="3978622" cy="117556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91286" indent="0">
              <a:buNone/>
              <a:defRPr sz="3000" b="1"/>
            </a:lvl2pPr>
            <a:lvl3pPr marL="1382573" indent="0">
              <a:buNone/>
              <a:defRPr sz="2700" b="1"/>
            </a:lvl3pPr>
            <a:lvl4pPr marL="2073859" indent="0">
              <a:buNone/>
              <a:defRPr sz="2400" b="1"/>
            </a:lvl4pPr>
            <a:lvl5pPr marL="2765146" indent="0">
              <a:buNone/>
              <a:defRPr sz="2400" b="1"/>
            </a:lvl5pPr>
            <a:lvl6pPr marL="3456432" indent="0">
              <a:buNone/>
              <a:defRPr sz="2400" b="1"/>
            </a:lvl6pPr>
            <a:lvl7pPr marL="4147718" indent="0">
              <a:buNone/>
              <a:defRPr sz="2400" b="1"/>
            </a:lvl7pPr>
            <a:lvl8pPr marL="4839005" indent="0">
              <a:buNone/>
              <a:defRPr sz="2400" b="1"/>
            </a:lvl8pPr>
            <a:lvl9pPr marL="5530291" indent="0">
              <a:buNone/>
              <a:defRPr sz="24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572449" y="3996332"/>
            <a:ext cx="3978622" cy="726049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7323-5DE2-43B1-9560-52710B3D0CA5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EFF1-844E-4F48-977A-B0644A999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10429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7323-5DE2-43B1-9560-52710B3D0CA5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EFF1-844E-4F48-977A-B0644A999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2632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7323-5DE2-43B1-9560-52710B3D0CA5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EFF1-844E-4F48-977A-B0644A999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83713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0058" y="501730"/>
            <a:ext cx="2961308" cy="2135267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19191" y="501734"/>
            <a:ext cx="5031880" cy="10755096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0058" y="2637001"/>
            <a:ext cx="2961308" cy="8619829"/>
          </a:xfrm>
        </p:spPr>
        <p:txBody>
          <a:bodyPr/>
          <a:lstStyle>
            <a:lvl1pPr marL="0" indent="0">
              <a:buNone/>
              <a:defRPr sz="2100"/>
            </a:lvl1pPr>
            <a:lvl2pPr marL="691286" indent="0">
              <a:buNone/>
              <a:defRPr sz="1800"/>
            </a:lvl2pPr>
            <a:lvl3pPr marL="1382573" indent="0">
              <a:buNone/>
              <a:defRPr sz="1500"/>
            </a:lvl3pPr>
            <a:lvl4pPr marL="2073859" indent="0">
              <a:buNone/>
              <a:defRPr sz="1400"/>
            </a:lvl4pPr>
            <a:lvl5pPr marL="2765146" indent="0">
              <a:buNone/>
              <a:defRPr sz="1400"/>
            </a:lvl5pPr>
            <a:lvl6pPr marL="3456432" indent="0">
              <a:buNone/>
              <a:defRPr sz="1400"/>
            </a:lvl6pPr>
            <a:lvl7pPr marL="4147718" indent="0">
              <a:buNone/>
              <a:defRPr sz="1400"/>
            </a:lvl7pPr>
            <a:lvl8pPr marL="4839005" indent="0">
              <a:buNone/>
              <a:defRPr sz="1400"/>
            </a:lvl8pPr>
            <a:lvl9pPr marL="553029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7323-5DE2-43B1-9560-52710B3D0CA5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EFF1-844E-4F48-977A-B0644A999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0709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64284" y="8821106"/>
            <a:ext cx="5400675" cy="1041382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64284" y="1125974"/>
            <a:ext cx="5400675" cy="7560945"/>
          </a:xfrm>
        </p:spPr>
        <p:txBody>
          <a:bodyPr/>
          <a:lstStyle>
            <a:lvl1pPr marL="0" indent="0">
              <a:buNone/>
              <a:defRPr sz="4800"/>
            </a:lvl1pPr>
            <a:lvl2pPr marL="691286" indent="0">
              <a:buNone/>
              <a:defRPr sz="4200"/>
            </a:lvl2pPr>
            <a:lvl3pPr marL="1382573" indent="0">
              <a:buNone/>
              <a:defRPr sz="3600"/>
            </a:lvl3pPr>
            <a:lvl4pPr marL="2073859" indent="0">
              <a:buNone/>
              <a:defRPr sz="3000"/>
            </a:lvl4pPr>
            <a:lvl5pPr marL="2765146" indent="0">
              <a:buNone/>
              <a:defRPr sz="3000"/>
            </a:lvl5pPr>
            <a:lvl6pPr marL="3456432" indent="0">
              <a:buNone/>
              <a:defRPr sz="3000"/>
            </a:lvl6pPr>
            <a:lvl7pPr marL="4147718" indent="0">
              <a:buNone/>
              <a:defRPr sz="3000"/>
            </a:lvl7pPr>
            <a:lvl8pPr marL="4839005" indent="0">
              <a:buNone/>
              <a:defRPr sz="3000"/>
            </a:lvl8pPr>
            <a:lvl9pPr marL="5530291" indent="0">
              <a:buNone/>
              <a:defRPr sz="3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64284" y="9862488"/>
            <a:ext cx="5400675" cy="1478933"/>
          </a:xfrm>
        </p:spPr>
        <p:txBody>
          <a:bodyPr/>
          <a:lstStyle>
            <a:lvl1pPr marL="0" indent="0">
              <a:buNone/>
              <a:defRPr sz="2100"/>
            </a:lvl1pPr>
            <a:lvl2pPr marL="691286" indent="0">
              <a:buNone/>
              <a:defRPr sz="1800"/>
            </a:lvl2pPr>
            <a:lvl3pPr marL="1382573" indent="0">
              <a:buNone/>
              <a:defRPr sz="1500"/>
            </a:lvl3pPr>
            <a:lvl4pPr marL="2073859" indent="0">
              <a:buNone/>
              <a:defRPr sz="1400"/>
            </a:lvl4pPr>
            <a:lvl5pPr marL="2765146" indent="0">
              <a:buNone/>
              <a:defRPr sz="1400"/>
            </a:lvl5pPr>
            <a:lvl6pPr marL="3456432" indent="0">
              <a:buNone/>
              <a:defRPr sz="1400"/>
            </a:lvl6pPr>
            <a:lvl7pPr marL="4147718" indent="0">
              <a:buNone/>
              <a:defRPr sz="1400"/>
            </a:lvl7pPr>
            <a:lvl8pPr marL="4839005" indent="0">
              <a:buNone/>
              <a:defRPr sz="1400"/>
            </a:lvl8pPr>
            <a:lvl9pPr marL="5530291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7323-5DE2-43B1-9560-52710B3D0CA5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EFF1-844E-4F48-977A-B0644A999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8188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7323-5DE2-43B1-9560-52710B3D0CA5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EFF1-844E-4F48-977A-B0644A999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3037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4894361" y="673835"/>
            <a:ext cx="1518941" cy="1433429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337544" y="673835"/>
            <a:ext cx="4406801" cy="1433429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DC7323-5DE2-43B1-9560-52710B3D0CA5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FEFF1-844E-4F48-977A-B0644A999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15647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기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78847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0056" y="504647"/>
            <a:ext cx="8101013" cy="2100263"/>
          </a:xfrm>
          <a:prstGeom prst="rect">
            <a:avLst/>
          </a:prstGeom>
        </p:spPr>
        <p:txBody>
          <a:bodyPr vert="horz" lIns="138257" tIns="69129" rIns="138257" bIns="69129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0056" y="2940372"/>
            <a:ext cx="8101013" cy="8316457"/>
          </a:xfrm>
          <a:prstGeom prst="rect">
            <a:avLst/>
          </a:prstGeom>
        </p:spPr>
        <p:txBody>
          <a:bodyPr vert="horz" lIns="138257" tIns="69129" rIns="138257" bIns="69129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0056" y="11679799"/>
            <a:ext cx="2100263" cy="670917"/>
          </a:xfrm>
          <a:prstGeom prst="rect">
            <a:avLst/>
          </a:prstGeom>
        </p:spPr>
        <p:txBody>
          <a:bodyPr vert="horz" lIns="138257" tIns="69129" rIns="138257" bIns="69129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DC7323-5DE2-43B1-9560-52710B3D0CA5}" type="datetimeFigureOut">
              <a:rPr lang="ko-KR" altLang="en-US" smtClean="0"/>
              <a:t>2019-09-05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075386" y="11679799"/>
            <a:ext cx="2850356" cy="670917"/>
          </a:xfrm>
          <a:prstGeom prst="rect">
            <a:avLst/>
          </a:prstGeom>
        </p:spPr>
        <p:txBody>
          <a:bodyPr vert="horz" lIns="138257" tIns="69129" rIns="138257" bIns="69129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450806" y="11679799"/>
            <a:ext cx="2100263" cy="670917"/>
          </a:xfrm>
          <a:prstGeom prst="rect">
            <a:avLst/>
          </a:prstGeom>
        </p:spPr>
        <p:txBody>
          <a:bodyPr vert="horz" lIns="138257" tIns="69129" rIns="138257" bIns="69129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FEFF1-844E-4F48-977A-B0644A99987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0431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382573" rtl="0" eaLnBrk="1" latinLnBrk="1" hangingPunct="1">
        <a:spcBef>
          <a:spcPct val="0"/>
        </a:spcBef>
        <a:buNone/>
        <a:defRPr sz="6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8465" indent="-518465" algn="l" defTabSz="1382573" rtl="0" eaLnBrk="1" latinLnBrk="1" hangingPunct="1">
        <a:spcBef>
          <a:spcPct val="20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23340" indent="-432054" algn="l" defTabSz="1382573" rtl="0" eaLnBrk="1" latinLnBrk="1" hangingPunct="1">
        <a:spcBef>
          <a:spcPct val="20000"/>
        </a:spcBef>
        <a:buFont typeface="Arial" panose="020B0604020202020204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28216" indent="-345643" algn="l" defTabSz="1382573" rtl="0" eaLnBrk="1" latinLnBrk="1" hangingPunct="1">
        <a:spcBef>
          <a:spcPct val="20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419502" indent="-345643" algn="l" defTabSz="1382573" rtl="0" eaLnBrk="1" latinLnBrk="1" hangingPunct="1">
        <a:spcBef>
          <a:spcPct val="20000"/>
        </a:spcBef>
        <a:buFont typeface="Arial" panose="020B0604020202020204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110789" indent="-345643" algn="l" defTabSz="1382573" rtl="0" eaLnBrk="1" latinLnBrk="1" hangingPunct="1">
        <a:spcBef>
          <a:spcPct val="20000"/>
        </a:spcBef>
        <a:buFont typeface="Arial" panose="020B0604020202020204" pitchFamily="34" charset="0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802075" indent="-345643" algn="l" defTabSz="1382573" rtl="0" eaLnBrk="1" latinLnBrk="1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93362" indent="-345643" algn="l" defTabSz="1382573" rtl="0" eaLnBrk="1" latinLnBrk="1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84648" indent="-345643" algn="l" defTabSz="1382573" rtl="0" eaLnBrk="1" latinLnBrk="1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875934" indent="-345643" algn="l" defTabSz="1382573" rtl="0" eaLnBrk="1" latinLnBrk="1" hangingPunct="1">
        <a:spcBef>
          <a:spcPct val="2000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382573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91286" algn="l" defTabSz="1382573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82573" algn="l" defTabSz="1382573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73859" algn="l" defTabSz="1382573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65146" algn="l" defTabSz="1382573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56432" algn="l" defTabSz="1382573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47718" algn="l" defTabSz="1382573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39005" algn="l" defTabSz="1382573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530291" algn="l" defTabSz="1382573" rtl="0" eaLnBrk="1" latinLnBrk="1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surveyn.kr/index/survey/124" TargetMode="External"/><Relationship Id="rId5" Type="http://schemas.openxmlformats.org/officeDocument/2006/relationships/hyperlink" Target="https://goo.gl/forms/q4lkawIdjc22tXA53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="" xmlns:a16="http://schemas.microsoft.com/office/drawing/2014/main" id="{4BBF221F-7C7E-4BAF-83A3-0491C683F5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01125" cy="12601575"/>
          </a:xfrm>
          <a:prstGeom prst="rect">
            <a:avLst/>
          </a:prstGeom>
        </p:spPr>
      </p:pic>
      <p:sp>
        <p:nvSpPr>
          <p:cNvPr id="9" name="제목 1"/>
          <p:cNvSpPr txBox="1">
            <a:spLocks/>
          </p:cNvSpPr>
          <p:nvPr/>
        </p:nvSpPr>
        <p:spPr>
          <a:xfrm>
            <a:off x="108074" y="643877"/>
            <a:ext cx="8789477" cy="1455461"/>
          </a:xfrm>
          <a:prstGeom prst="rect">
            <a:avLst/>
          </a:prstGeom>
        </p:spPr>
        <p:txBody>
          <a:bodyPr vert="horz" lIns="138257" tIns="69129" rIns="138257" bIns="69129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3600" b="1" dirty="0" smtClean="0">
                <a:solidFill>
                  <a:srgbClr val="FFC000"/>
                </a:solidFill>
                <a:latin typeface="+mj-ea"/>
              </a:rPr>
              <a:t>서강대</a:t>
            </a:r>
            <a:r>
              <a:rPr lang="en-US" altLang="ko-KR" sz="3600" b="1" dirty="0" smtClean="0">
                <a:solidFill>
                  <a:srgbClr val="FFC000"/>
                </a:solidFill>
                <a:latin typeface="+mj-ea"/>
              </a:rPr>
              <a:t>-</a:t>
            </a:r>
            <a:r>
              <a:rPr lang="ko-KR" altLang="en-US" sz="3600" b="1" dirty="0" smtClean="0">
                <a:solidFill>
                  <a:srgbClr val="FFC000"/>
                </a:solidFill>
                <a:latin typeface="+mj-ea"/>
              </a:rPr>
              <a:t>삼성전자 반도체 </a:t>
            </a:r>
            <a:r>
              <a:rPr lang="en-US" altLang="ko-KR" sz="3600" b="1" dirty="0" smtClean="0">
                <a:solidFill>
                  <a:srgbClr val="FFC000"/>
                </a:solidFill>
                <a:latin typeface="+mj-ea"/>
              </a:rPr>
              <a:t>Track </a:t>
            </a:r>
            <a:r>
              <a:rPr lang="ko-KR" altLang="en-US" sz="3600" b="1" dirty="0" smtClean="0">
                <a:solidFill>
                  <a:schemeClr val="bg1"/>
                </a:solidFill>
                <a:latin typeface="+mj-ea"/>
              </a:rPr>
              <a:t>설명</a:t>
            </a:r>
            <a:r>
              <a:rPr lang="ko-KR" altLang="en-US" sz="3600" b="1" dirty="0">
                <a:solidFill>
                  <a:schemeClr val="bg1"/>
                </a:solidFill>
                <a:latin typeface="+mj-ea"/>
              </a:rPr>
              <a:t>회</a:t>
            </a:r>
          </a:p>
        </p:txBody>
      </p:sp>
      <p:sp>
        <p:nvSpPr>
          <p:cNvPr id="11" name="제목 1"/>
          <p:cNvSpPr txBox="1">
            <a:spLocks/>
          </p:cNvSpPr>
          <p:nvPr/>
        </p:nvSpPr>
        <p:spPr>
          <a:xfrm>
            <a:off x="108074" y="2700387"/>
            <a:ext cx="8753036" cy="1190832"/>
          </a:xfrm>
          <a:prstGeom prst="rect">
            <a:avLst/>
          </a:prstGeom>
        </p:spPr>
        <p:txBody>
          <a:bodyPr vert="horz" lIns="138257" tIns="69129" rIns="138257" bIns="69129" rtlCol="0" anchor="t">
            <a:normAutofit lnSpcReduction="100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400" dirty="0">
                <a:solidFill>
                  <a:schemeClr val="bg1"/>
                </a:solidFill>
                <a:latin typeface="+mj-ea"/>
              </a:rPr>
              <a:t>삼성전자 </a:t>
            </a:r>
            <a:r>
              <a:rPr lang="en-US" altLang="ko-KR" sz="2400" dirty="0">
                <a:solidFill>
                  <a:schemeClr val="bg1"/>
                </a:solidFill>
                <a:latin typeface="+mj-ea"/>
              </a:rPr>
              <a:t>DS </a:t>
            </a:r>
            <a:r>
              <a:rPr lang="ko-KR" altLang="en-US" sz="2400" dirty="0">
                <a:solidFill>
                  <a:schemeClr val="bg1"/>
                </a:solidFill>
                <a:latin typeface="+mj-ea"/>
              </a:rPr>
              <a:t>부문과 </a:t>
            </a:r>
            <a:r>
              <a:rPr lang="ko-KR" altLang="en-US" sz="2400" dirty="0" smtClean="0">
                <a:solidFill>
                  <a:schemeClr val="bg1"/>
                </a:solidFill>
                <a:latin typeface="+mj-ea"/>
              </a:rPr>
              <a:t>서강대학교</a:t>
            </a:r>
            <a:r>
              <a:rPr lang="ko-KR" altLang="en-US" sz="2400" dirty="0">
                <a:solidFill>
                  <a:schemeClr val="bg1"/>
                </a:solidFill>
                <a:latin typeface="+mj-ea"/>
              </a:rPr>
              <a:t>가</a:t>
            </a:r>
            <a:r>
              <a:rPr lang="ko-KR" altLang="en-US" sz="2400" dirty="0" smtClean="0">
                <a:solidFill>
                  <a:schemeClr val="bg1"/>
                </a:solidFill>
                <a:latin typeface="+mj-ea"/>
              </a:rPr>
              <a:t> 운영하는</a:t>
            </a:r>
            <a:endParaRPr lang="en-US" altLang="ko-KR" sz="2400" dirty="0" smtClean="0">
              <a:solidFill>
                <a:schemeClr val="bg1"/>
              </a:solidFill>
              <a:latin typeface="+mj-ea"/>
            </a:endParaRPr>
          </a:p>
          <a:p>
            <a:r>
              <a:rPr lang="ko-KR" altLang="en-US" sz="2400" dirty="0" smtClean="0">
                <a:solidFill>
                  <a:srgbClr val="FFC000"/>
                </a:solidFill>
                <a:latin typeface="+mj-ea"/>
              </a:rPr>
              <a:t>반도</a:t>
            </a:r>
            <a:r>
              <a:rPr lang="ko-KR" altLang="en-US" sz="2400" dirty="0">
                <a:solidFill>
                  <a:srgbClr val="FFC000"/>
                </a:solidFill>
                <a:latin typeface="+mj-ea"/>
              </a:rPr>
              <a:t>체</a:t>
            </a:r>
            <a:r>
              <a:rPr lang="ko-KR" altLang="en-US" sz="2400" dirty="0" smtClean="0">
                <a:solidFill>
                  <a:srgbClr val="FFC000"/>
                </a:solidFill>
                <a:latin typeface="+mj-ea"/>
              </a:rPr>
              <a:t> </a:t>
            </a:r>
            <a:r>
              <a:rPr lang="ko-KR" altLang="en-US" sz="2400" dirty="0">
                <a:solidFill>
                  <a:srgbClr val="FFC000"/>
                </a:solidFill>
                <a:latin typeface="+mj-ea"/>
              </a:rPr>
              <a:t>전문인력 양성 </a:t>
            </a:r>
            <a:r>
              <a:rPr lang="ko-KR" altLang="en-US" sz="2400" dirty="0" smtClean="0">
                <a:solidFill>
                  <a:srgbClr val="FFC000"/>
                </a:solidFill>
                <a:latin typeface="+mj-ea"/>
              </a:rPr>
              <a:t>프로그램</a:t>
            </a:r>
            <a:r>
              <a:rPr lang="ko-KR" altLang="en-US" sz="2400" dirty="0" smtClean="0">
                <a:solidFill>
                  <a:schemeClr val="bg1"/>
                </a:solidFill>
                <a:latin typeface="+mj-ea"/>
              </a:rPr>
              <a:t>인</a:t>
            </a:r>
            <a:r>
              <a:rPr lang="en-US" altLang="ko-KR" sz="2400" dirty="0">
                <a:solidFill>
                  <a:schemeClr val="bg1"/>
                </a:solidFill>
                <a:latin typeface="+mj-ea"/>
              </a:rPr>
              <a:t> </a:t>
            </a:r>
            <a:endParaRPr lang="en-US" altLang="ko-KR" sz="2400" dirty="0" smtClean="0">
              <a:solidFill>
                <a:schemeClr val="bg1"/>
              </a:solidFill>
              <a:latin typeface="+mj-ea"/>
            </a:endParaRPr>
          </a:p>
          <a:p>
            <a:r>
              <a:rPr lang="ko-KR" altLang="en-US" sz="2400" dirty="0" smtClean="0">
                <a:solidFill>
                  <a:srgbClr val="FFC000"/>
                </a:solidFill>
                <a:latin typeface="+mj-ea"/>
              </a:rPr>
              <a:t>서강대</a:t>
            </a:r>
            <a:r>
              <a:rPr lang="en-US" altLang="ko-KR" sz="2400" dirty="0" smtClean="0">
                <a:solidFill>
                  <a:srgbClr val="FFC000"/>
                </a:solidFill>
                <a:latin typeface="+mj-ea"/>
              </a:rPr>
              <a:t>-</a:t>
            </a:r>
            <a:r>
              <a:rPr lang="ko-KR" altLang="en-US" sz="2400" dirty="0" smtClean="0">
                <a:solidFill>
                  <a:srgbClr val="FFC000"/>
                </a:solidFill>
                <a:latin typeface="+mj-ea"/>
              </a:rPr>
              <a:t>삼성전자 반도체 </a:t>
            </a:r>
            <a:r>
              <a:rPr lang="en-US" altLang="ko-KR" sz="2400" dirty="0" smtClean="0">
                <a:solidFill>
                  <a:srgbClr val="FFC000"/>
                </a:solidFill>
                <a:latin typeface="+mj-ea"/>
              </a:rPr>
              <a:t>Track</a:t>
            </a:r>
            <a:r>
              <a:rPr lang="ko-KR" altLang="en-US" sz="2400" dirty="0" smtClean="0">
                <a:solidFill>
                  <a:schemeClr val="bg1"/>
                </a:solidFill>
                <a:latin typeface="+mj-ea"/>
              </a:rPr>
              <a:t>의 </a:t>
            </a:r>
            <a:r>
              <a:rPr lang="ko-KR" altLang="en-US" sz="2400" dirty="0">
                <a:solidFill>
                  <a:schemeClr val="bg1"/>
                </a:solidFill>
                <a:latin typeface="+mj-ea"/>
              </a:rPr>
              <a:t>설명회를 실시합니다</a:t>
            </a:r>
            <a:r>
              <a:rPr lang="en-US" altLang="ko-KR" sz="2400" dirty="0">
                <a:solidFill>
                  <a:schemeClr val="bg1"/>
                </a:solidFill>
                <a:latin typeface="+mj-ea"/>
              </a:rPr>
              <a:t>.</a:t>
            </a:r>
            <a:endParaRPr lang="ko-KR" altLang="en-US" sz="24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22" name="제목 1"/>
          <p:cNvSpPr txBox="1">
            <a:spLocks/>
          </p:cNvSpPr>
          <p:nvPr/>
        </p:nvSpPr>
        <p:spPr>
          <a:xfrm>
            <a:off x="108074" y="3924523"/>
            <a:ext cx="8753535" cy="1594713"/>
          </a:xfrm>
          <a:prstGeom prst="rect">
            <a:avLst/>
          </a:prstGeom>
        </p:spPr>
        <p:txBody>
          <a:bodyPr vert="horz" lIns="138257" tIns="69129" rIns="138257" bIns="69129" rtlCol="0" anchor="t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400" dirty="0">
                <a:solidFill>
                  <a:schemeClr val="bg1"/>
                </a:solidFill>
                <a:latin typeface="+mj-ea"/>
              </a:rPr>
              <a:t>회사</a:t>
            </a:r>
            <a:r>
              <a:rPr lang="en-US" altLang="ko-KR" sz="2400" dirty="0">
                <a:solidFill>
                  <a:schemeClr val="bg1"/>
                </a:solidFill>
                <a:latin typeface="+mj-ea"/>
              </a:rPr>
              <a:t>, </a:t>
            </a:r>
            <a:r>
              <a:rPr lang="ko-KR" altLang="en-US" sz="2400" dirty="0">
                <a:solidFill>
                  <a:schemeClr val="bg1"/>
                </a:solidFill>
                <a:latin typeface="+mj-ea"/>
              </a:rPr>
              <a:t>프로그램에 대한 </a:t>
            </a:r>
            <a:r>
              <a:rPr lang="ko-KR" altLang="en-US" sz="2400" dirty="0">
                <a:solidFill>
                  <a:srgbClr val="FFC000"/>
                </a:solidFill>
                <a:latin typeface="+mj-ea"/>
              </a:rPr>
              <a:t>생생한 소개</a:t>
            </a:r>
            <a:r>
              <a:rPr lang="ko-KR" altLang="en-US" sz="2400" dirty="0">
                <a:solidFill>
                  <a:schemeClr val="bg1"/>
                </a:solidFill>
                <a:latin typeface="+mj-ea"/>
              </a:rPr>
              <a:t>와 함께 </a:t>
            </a:r>
            <a:endParaRPr lang="en-US" altLang="ko-KR" sz="2400" dirty="0">
              <a:solidFill>
                <a:schemeClr val="bg1"/>
              </a:solidFill>
              <a:latin typeface="+mj-ea"/>
            </a:endParaRPr>
          </a:p>
          <a:p>
            <a:r>
              <a:rPr lang="ko-KR" altLang="en-US" sz="2400" dirty="0">
                <a:solidFill>
                  <a:schemeClr val="bg1"/>
                </a:solidFill>
                <a:latin typeface="+mj-ea"/>
              </a:rPr>
              <a:t>여러분들의 궁금증을 풀어드릴 </a:t>
            </a:r>
            <a:r>
              <a:rPr lang="en-US" altLang="ko-KR" sz="2400" dirty="0" smtClean="0">
                <a:solidFill>
                  <a:srgbClr val="FFC000"/>
                </a:solidFill>
                <a:latin typeface="+mj-ea"/>
              </a:rPr>
              <a:t>Q&amp;A</a:t>
            </a:r>
            <a:r>
              <a:rPr lang="en-US" altLang="ko-KR" sz="2400" dirty="0" smtClean="0">
                <a:solidFill>
                  <a:schemeClr val="bg1"/>
                </a:solidFill>
                <a:latin typeface="+mj-ea"/>
              </a:rPr>
              <a:t> </a:t>
            </a:r>
            <a:r>
              <a:rPr lang="ko-KR" altLang="en-US" sz="2400" dirty="0">
                <a:solidFill>
                  <a:schemeClr val="bg1"/>
                </a:solidFill>
                <a:latin typeface="+mj-ea"/>
              </a:rPr>
              <a:t>시간을 준비했습니다</a:t>
            </a:r>
            <a:r>
              <a:rPr lang="en-US" altLang="ko-KR" sz="2400" dirty="0">
                <a:solidFill>
                  <a:schemeClr val="bg1"/>
                </a:solidFill>
                <a:latin typeface="+mj-ea"/>
              </a:rPr>
              <a:t>.</a:t>
            </a:r>
          </a:p>
        </p:txBody>
      </p:sp>
      <p:pic>
        <p:nvPicPr>
          <p:cNvPr id="27" name="Picture 3" descr="C:\Users\Namwoong.Hwang\Desktop\ddi\교류회\Samsung_Logo_Wordmark_RGB.png"/>
          <p:cNvPicPr>
            <a:picLocks noChangeAspect="1" noChangeArrowheads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1100" y="279134"/>
            <a:ext cx="1518388" cy="261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모서리가 둥근 직사각형 1"/>
          <p:cNvSpPr/>
          <p:nvPr/>
        </p:nvSpPr>
        <p:spPr>
          <a:xfrm>
            <a:off x="396106" y="5148659"/>
            <a:ext cx="8187179" cy="6624736"/>
          </a:xfrm>
          <a:prstGeom prst="roundRect">
            <a:avLst>
              <a:gd name="adj" fmla="val 553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+mj-ea"/>
              <a:ea typeface="+mj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10834" y="92333"/>
            <a:ext cx="421882" cy="555107"/>
          </a:xfrm>
          <a:prstGeom prst="rect">
            <a:avLst/>
          </a:prstGeom>
          <a:noFill/>
        </p:spPr>
        <p:txBody>
          <a:bodyPr wrap="none" lIns="138257" tIns="69129" rIns="138257" bIns="69129" rtlCol="0">
            <a:spAutoFit/>
          </a:bodyPr>
          <a:lstStyle/>
          <a:p>
            <a:r>
              <a:rPr lang="en-US" altLang="ko-KR" dirty="0" smtClean="0">
                <a:latin typeface="+mj-ea"/>
                <a:ea typeface="+mj-ea"/>
              </a:rPr>
              <a:t>-</a:t>
            </a:r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12" name="제목 1"/>
          <p:cNvSpPr txBox="1">
            <a:spLocks/>
          </p:cNvSpPr>
          <p:nvPr/>
        </p:nvSpPr>
        <p:spPr>
          <a:xfrm>
            <a:off x="129282" y="5364683"/>
            <a:ext cx="8753535" cy="1058517"/>
          </a:xfrm>
          <a:prstGeom prst="rect">
            <a:avLst/>
          </a:prstGeom>
        </p:spPr>
        <p:txBody>
          <a:bodyPr vert="horz" lIns="138257" tIns="69129" rIns="138257" bIns="69129" rtlCol="0" anchor="t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참여하셔서 </a:t>
            </a:r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+mj-ea"/>
              </a:rPr>
              <a:t>재학기간 중에는 특별한 장학금</a:t>
            </a:r>
            <a:r>
              <a:rPr lang="ko-KR" altLang="en-US" sz="2400" dirty="0">
                <a:latin typeface="+mj-ea"/>
              </a:rPr>
              <a:t>을</a:t>
            </a:r>
            <a:r>
              <a:rPr lang="en-US" altLang="ko-KR" sz="2400" dirty="0">
                <a:latin typeface="+mj-ea"/>
              </a:rPr>
              <a:t>,</a:t>
            </a:r>
            <a:r>
              <a:rPr lang="en-US" altLang="ko-KR" sz="2400" dirty="0">
                <a:solidFill>
                  <a:srgbClr val="00B0F0"/>
                </a:solidFill>
                <a:latin typeface="+mj-ea"/>
              </a:rPr>
              <a:t> </a:t>
            </a:r>
            <a:endParaRPr lang="en-US" altLang="ko-KR" sz="2400" dirty="0" smtClean="0">
              <a:solidFill>
                <a:srgbClr val="00B0F0"/>
              </a:solidFill>
              <a:latin typeface="+mj-ea"/>
            </a:endParaRPr>
          </a:p>
          <a:p>
            <a:r>
              <a:rPr lang="ko-KR" altLang="en-US" sz="2400" dirty="0" smtClean="0">
                <a:solidFill>
                  <a:schemeClr val="accent3">
                    <a:lumMod val="75000"/>
                  </a:schemeClr>
                </a:solidFill>
                <a:latin typeface="+mj-ea"/>
              </a:rPr>
              <a:t>졸업 </a:t>
            </a:r>
            <a:r>
              <a:rPr lang="ko-KR" altLang="en-US" sz="2400" dirty="0">
                <a:solidFill>
                  <a:schemeClr val="accent3">
                    <a:lumMod val="75000"/>
                  </a:schemeClr>
                </a:solidFill>
                <a:latin typeface="+mj-ea"/>
              </a:rPr>
              <a:t>후에는 입사까지 보장</a:t>
            </a:r>
            <a:r>
              <a:rPr lang="ko-KR" altLang="en-US" sz="2400" dirty="0">
                <a:latin typeface="+mj-ea"/>
              </a:rPr>
              <a:t>받는</a:t>
            </a:r>
            <a:endParaRPr lang="en-US" altLang="ko-KR" sz="2400" dirty="0">
              <a:latin typeface="+mj-ea"/>
            </a:endParaRPr>
          </a:p>
          <a:p>
            <a:pPr>
              <a:spcAft>
                <a:spcPts val="907"/>
              </a:spcAft>
            </a:pPr>
            <a:r>
              <a:rPr lang="ko-KR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특별한 혜택을 누릴 주인공이 되기 위한 준비를 시작하세요</a:t>
            </a:r>
            <a:r>
              <a:rPr lang="en-US" altLang="ko-KR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!</a:t>
            </a:r>
          </a:p>
          <a:p>
            <a:pPr>
              <a:spcAft>
                <a:spcPts val="907"/>
              </a:spcAft>
            </a:pPr>
            <a:endParaRPr lang="en-US" altLang="ko-KR" sz="1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</a:endParaRPr>
          </a:p>
          <a:p>
            <a:endParaRPr lang="en-US" altLang="ko-KR" sz="24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</a:endParaRPr>
          </a:p>
          <a:p>
            <a:endParaRPr lang="en-US" altLang="ko-KR" sz="24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</a:endParaRPr>
          </a:p>
        </p:txBody>
      </p:sp>
      <p:sp>
        <p:nvSpPr>
          <p:cNvPr id="24" name="제목 1"/>
          <p:cNvSpPr txBox="1">
            <a:spLocks/>
          </p:cNvSpPr>
          <p:nvPr/>
        </p:nvSpPr>
        <p:spPr>
          <a:xfrm>
            <a:off x="895394" y="10621267"/>
            <a:ext cx="7687892" cy="614484"/>
          </a:xfrm>
          <a:prstGeom prst="rect">
            <a:avLst/>
          </a:prstGeom>
        </p:spPr>
        <p:txBody>
          <a:bodyPr vert="horz" lIns="138257" tIns="69129" rIns="138257" bIns="69129" rtlCol="0" anchor="t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※ </a:t>
            </a:r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꿀팁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: 1) 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참석자 전원 경품응모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가능</a:t>
            </a:r>
            <a:endParaRPr lang="en-US" altLang="ko-KR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+mj-ea"/>
            </a:endParaRPr>
          </a:p>
          <a:p>
            <a:pPr algn="l"/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             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(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당첨자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5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분을 위한 포터블 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SSD, </a:t>
            </a:r>
            <a:r>
              <a:rPr lang="ko-KR" altLang="en-US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블루투스</a:t>
            </a:r>
            <a:r>
              <a:rPr lang="ko-KR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 스피커 대기 중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!)</a:t>
            </a:r>
          </a:p>
          <a:p>
            <a:pPr algn="l"/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            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2</a:t>
            </a:r>
            <a:r>
              <a:rPr lang="en-US" altLang="ko-KR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) 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저녁을 앞두고 출출하실 </a:t>
            </a:r>
            <a:r>
              <a:rPr lang="ko-KR" altLang="en-US" sz="1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참석자분들을</a:t>
            </a:r>
            <a:r>
              <a:rPr lang="ko-KR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 위해 소정의 간식 제공</a:t>
            </a:r>
            <a:r>
              <a:rPr lang="en-US" altLang="ko-KR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</a:rPr>
              <a:t>!</a:t>
            </a:r>
            <a:endParaRPr lang="ko-KR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</a:endParaRPr>
          </a:p>
        </p:txBody>
      </p:sp>
      <p:sp>
        <p:nvSpPr>
          <p:cNvPr id="20" name="제목 1"/>
          <p:cNvSpPr txBox="1">
            <a:spLocks/>
          </p:cNvSpPr>
          <p:nvPr/>
        </p:nvSpPr>
        <p:spPr>
          <a:xfrm>
            <a:off x="2484338" y="8933578"/>
            <a:ext cx="5650632" cy="878348"/>
          </a:xfrm>
          <a:prstGeom prst="rect">
            <a:avLst/>
          </a:prstGeom>
        </p:spPr>
        <p:txBody>
          <a:bodyPr vert="horz" lIns="138257" tIns="69129" rIns="138257" bIns="69129" rtlCol="0" anchor="t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000" dirty="0">
                <a:solidFill>
                  <a:srgbClr val="000066"/>
                </a:solidFill>
                <a:latin typeface="+mj-ea"/>
              </a:rPr>
              <a:t>[</a:t>
            </a:r>
            <a:r>
              <a:rPr lang="ko-KR" altLang="en-US" sz="2000" dirty="0" err="1">
                <a:solidFill>
                  <a:srgbClr val="000066"/>
                </a:solidFill>
                <a:latin typeface="+mj-ea"/>
              </a:rPr>
              <a:t>학부생</a:t>
            </a:r>
            <a:r>
              <a:rPr lang="en-US" altLang="ko-KR" sz="2000" dirty="0">
                <a:solidFill>
                  <a:srgbClr val="000066"/>
                </a:solidFill>
                <a:latin typeface="+mj-ea"/>
              </a:rPr>
              <a:t>]     </a:t>
            </a:r>
            <a:r>
              <a:rPr lang="ko-KR" altLang="en-US" sz="2000" dirty="0" smtClean="0">
                <a:solidFill>
                  <a:srgbClr val="000066"/>
                </a:solidFill>
                <a:latin typeface="+mj-ea"/>
              </a:rPr>
              <a:t>자연과학</a:t>
            </a:r>
            <a:r>
              <a:rPr lang="en-US" altLang="ko-KR" sz="2000" dirty="0" smtClean="0">
                <a:solidFill>
                  <a:srgbClr val="000066"/>
                </a:solidFill>
                <a:latin typeface="+mj-ea"/>
              </a:rPr>
              <a:t>/</a:t>
            </a:r>
            <a:r>
              <a:rPr lang="ko-KR" altLang="en-US" sz="2000" dirty="0">
                <a:solidFill>
                  <a:srgbClr val="000066"/>
                </a:solidFill>
                <a:latin typeface="+mj-ea"/>
              </a:rPr>
              <a:t>공과대 재학생 </a:t>
            </a:r>
            <a:r>
              <a:rPr lang="ko-KR" altLang="en-US" sz="2000" dirty="0" smtClean="0">
                <a:solidFill>
                  <a:srgbClr val="000066"/>
                </a:solidFill>
                <a:latin typeface="+mj-ea"/>
              </a:rPr>
              <a:t>누구나</a:t>
            </a:r>
            <a:endParaRPr lang="en-US" altLang="ko-KR" sz="1600" dirty="0">
              <a:solidFill>
                <a:srgbClr val="000066"/>
              </a:solidFill>
              <a:latin typeface="+mj-ea"/>
            </a:endParaRPr>
          </a:p>
          <a:p>
            <a:pPr algn="l"/>
            <a:r>
              <a:rPr lang="en-US" altLang="ko-KR" sz="2000" dirty="0">
                <a:solidFill>
                  <a:srgbClr val="000066"/>
                </a:solidFill>
                <a:latin typeface="+mj-ea"/>
              </a:rPr>
              <a:t>[</a:t>
            </a:r>
            <a:r>
              <a:rPr lang="ko-KR" altLang="en-US" sz="2000" dirty="0">
                <a:solidFill>
                  <a:srgbClr val="000066"/>
                </a:solidFill>
                <a:latin typeface="+mj-ea"/>
              </a:rPr>
              <a:t>대학원생</a:t>
            </a:r>
            <a:r>
              <a:rPr lang="en-US" altLang="ko-KR" sz="2000" dirty="0">
                <a:solidFill>
                  <a:srgbClr val="000066"/>
                </a:solidFill>
                <a:latin typeface="+mj-ea"/>
              </a:rPr>
              <a:t>]  </a:t>
            </a:r>
            <a:r>
              <a:rPr lang="ko-KR" altLang="en-US" sz="2000" dirty="0" smtClean="0">
                <a:solidFill>
                  <a:srgbClr val="000066"/>
                </a:solidFill>
                <a:latin typeface="+mj-ea"/>
              </a:rPr>
              <a:t>전략산학 참여 </a:t>
            </a:r>
            <a:r>
              <a:rPr lang="en-US" altLang="ko-KR" sz="2000" dirty="0" smtClean="0">
                <a:solidFill>
                  <a:srgbClr val="000066"/>
                </a:solidFill>
                <a:latin typeface="+mj-ea"/>
              </a:rPr>
              <a:t>Lab </a:t>
            </a:r>
            <a:r>
              <a:rPr lang="ko-KR" altLang="en-US" sz="2000" dirty="0" err="1" smtClean="0">
                <a:solidFill>
                  <a:srgbClr val="000066"/>
                </a:solidFill>
                <a:latin typeface="+mj-ea"/>
              </a:rPr>
              <a:t>및누구나</a:t>
            </a:r>
            <a:endParaRPr lang="en-US" altLang="ko-KR" sz="1600" dirty="0">
              <a:solidFill>
                <a:srgbClr val="000066"/>
              </a:solidFill>
              <a:latin typeface="+mj-ea"/>
            </a:endParaRPr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1523989" y="12094572"/>
            <a:ext cx="5928901" cy="614927"/>
          </a:xfrm>
          <a:prstGeom prst="rect">
            <a:avLst/>
          </a:prstGeom>
        </p:spPr>
        <p:txBody>
          <a:bodyPr vert="horz" lIns="138257" tIns="69129" rIns="138257" bIns="69129" rtlCol="0" anchor="t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1400" dirty="0">
                <a:solidFill>
                  <a:schemeClr val="bg1"/>
                </a:solidFill>
                <a:latin typeface="+mj-ea"/>
              </a:rPr>
              <a:t>* </a:t>
            </a:r>
            <a:r>
              <a:rPr lang="ko-KR" altLang="en-US" sz="1400" dirty="0">
                <a:solidFill>
                  <a:schemeClr val="bg1"/>
                </a:solidFill>
                <a:latin typeface="+mj-ea"/>
              </a:rPr>
              <a:t>문의처 </a:t>
            </a:r>
            <a:r>
              <a:rPr lang="en-US" altLang="ko-KR" sz="1400" dirty="0">
                <a:solidFill>
                  <a:schemeClr val="bg1"/>
                </a:solidFill>
                <a:latin typeface="+mj-ea"/>
              </a:rPr>
              <a:t>: </a:t>
            </a:r>
            <a:r>
              <a:rPr lang="ko-KR" altLang="en-US" sz="1400" dirty="0">
                <a:solidFill>
                  <a:schemeClr val="bg1"/>
                </a:solidFill>
                <a:latin typeface="+mj-ea"/>
              </a:rPr>
              <a:t>삼성전자 </a:t>
            </a:r>
            <a:r>
              <a:rPr lang="en-US" altLang="ko-KR" sz="1400" dirty="0">
                <a:solidFill>
                  <a:schemeClr val="bg1"/>
                </a:solidFill>
                <a:latin typeface="+mj-ea"/>
              </a:rPr>
              <a:t>DS</a:t>
            </a:r>
            <a:r>
              <a:rPr lang="ko-KR" altLang="en-US" sz="1400" dirty="0">
                <a:solidFill>
                  <a:schemeClr val="bg1"/>
                </a:solidFill>
                <a:latin typeface="+mj-ea"/>
              </a:rPr>
              <a:t>부문 산학협력센터</a:t>
            </a:r>
            <a:r>
              <a:rPr lang="en-US" altLang="ko-KR" sz="1400" dirty="0">
                <a:solidFill>
                  <a:schemeClr val="bg1"/>
                </a:solidFill>
                <a:latin typeface="+mj-ea"/>
              </a:rPr>
              <a:t>(ds.ur@samsung.com</a:t>
            </a:r>
            <a:r>
              <a:rPr lang="en-US" altLang="ko-KR" sz="1400" dirty="0" smtClean="0">
                <a:solidFill>
                  <a:schemeClr val="bg1"/>
                </a:solidFill>
                <a:latin typeface="+mj-ea"/>
              </a:rPr>
              <a:t>) </a:t>
            </a:r>
            <a:endParaRPr lang="en-US" altLang="ko-KR" sz="1400" dirty="0">
              <a:solidFill>
                <a:schemeClr val="bg1"/>
              </a:solidFill>
              <a:latin typeface="+mj-ea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823653" y="6948859"/>
            <a:ext cx="7311317" cy="3489972"/>
          </a:xfrm>
          <a:prstGeom prst="roundRect">
            <a:avLst>
              <a:gd name="adj" fmla="val 4217"/>
            </a:avLst>
          </a:prstGeom>
          <a:noFill/>
          <a:ln w="15875"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64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lumMod val="40000"/>
                    <a:lumOff val="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8257" tIns="69129" rIns="138257" bIns="69129" rtlCol="0" anchor="ctr"/>
          <a:lstStyle/>
          <a:p>
            <a:pPr algn="ctr"/>
            <a:endParaRPr lang="ko-KR" altLang="en-US" sz="2400">
              <a:solidFill>
                <a:srgbClr val="000066"/>
              </a:solidFill>
              <a:latin typeface="+mj-ea"/>
              <a:ea typeface="+mj-ea"/>
            </a:endParaRP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920360" y="9770193"/>
            <a:ext cx="1467725" cy="758943"/>
          </a:xfrm>
          <a:prstGeom prst="rect">
            <a:avLst/>
          </a:prstGeom>
        </p:spPr>
        <p:txBody>
          <a:bodyPr vert="horz" lIns="138257" tIns="69129" rIns="138257" bIns="69129" rtlCol="0" anchor="t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>
                <a:solidFill>
                  <a:srgbClr val="000066"/>
                </a:solidFill>
                <a:latin typeface="+mj-ea"/>
              </a:rPr>
              <a:t>참가신청</a:t>
            </a:r>
            <a:endParaRPr lang="en-US" altLang="ko-KR" sz="2000" dirty="0">
              <a:solidFill>
                <a:srgbClr val="000066"/>
              </a:solidFill>
              <a:latin typeface="+mj-ea"/>
            </a:endParaRPr>
          </a:p>
        </p:txBody>
      </p:sp>
      <p:sp>
        <p:nvSpPr>
          <p:cNvPr id="21" name="제목 1">
            <a:hlinkClick r:id="rId5"/>
          </p:cNvPr>
          <p:cNvSpPr txBox="1">
            <a:spLocks/>
          </p:cNvSpPr>
          <p:nvPr/>
        </p:nvSpPr>
        <p:spPr>
          <a:xfrm>
            <a:off x="2516422" y="9782733"/>
            <a:ext cx="5618548" cy="758943"/>
          </a:xfrm>
          <a:prstGeom prst="rect">
            <a:avLst/>
          </a:prstGeom>
        </p:spPr>
        <p:txBody>
          <a:bodyPr vert="horz" lIns="138257" tIns="69129" rIns="138257" bIns="69129" rtlCol="0" anchor="t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dirty="0">
                <a:solidFill>
                  <a:srgbClr val="000066"/>
                </a:solidFill>
                <a:latin typeface="+mj-ea"/>
                <a:hlinkClick r:id="rId6"/>
              </a:rPr>
              <a:t>사전신청 링크</a:t>
            </a:r>
            <a:r>
              <a:rPr lang="en-US" altLang="ko-KR" sz="2000" dirty="0">
                <a:solidFill>
                  <a:srgbClr val="000066"/>
                </a:solidFill>
                <a:latin typeface="+mj-ea"/>
                <a:hlinkClick r:id="rId6"/>
              </a:rPr>
              <a:t>! (</a:t>
            </a:r>
            <a:r>
              <a:rPr lang="ko-KR" altLang="en-US" sz="2000" dirty="0">
                <a:solidFill>
                  <a:srgbClr val="000066"/>
                </a:solidFill>
                <a:latin typeface="+mj-ea"/>
                <a:hlinkClick r:id="rId6"/>
              </a:rPr>
              <a:t>클릭해서 접속하세요</a:t>
            </a:r>
            <a:r>
              <a:rPr lang="en-US" altLang="ko-KR" sz="2000" dirty="0">
                <a:solidFill>
                  <a:srgbClr val="000066"/>
                </a:solidFill>
                <a:latin typeface="+mj-ea"/>
                <a:hlinkClick r:id="rId6"/>
              </a:rPr>
              <a:t>~)</a:t>
            </a:r>
            <a:endParaRPr lang="en-US" altLang="ko-KR" sz="2000" dirty="0">
              <a:solidFill>
                <a:srgbClr val="000066"/>
              </a:solidFill>
              <a:latin typeface="+mj-ea"/>
            </a:endParaRPr>
          </a:p>
        </p:txBody>
      </p:sp>
      <p:sp>
        <p:nvSpPr>
          <p:cNvPr id="14" name="제목 1"/>
          <p:cNvSpPr txBox="1">
            <a:spLocks/>
          </p:cNvSpPr>
          <p:nvPr/>
        </p:nvSpPr>
        <p:spPr>
          <a:xfrm>
            <a:off x="755022" y="7236891"/>
            <a:ext cx="1657308" cy="758943"/>
          </a:xfrm>
          <a:prstGeom prst="rect">
            <a:avLst/>
          </a:prstGeom>
        </p:spPr>
        <p:txBody>
          <a:bodyPr vert="horz" lIns="138257" tIns="69129" rIns="138257" bIns="69129" rtlCol="0" anchor="t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>
                <a:solidFill>
                  <a:srgbClr val="000066"/>
                </a:solidFill>
                <a:latin typeface="+mj-ea"/>
              </a:rPr>
              <a:t>일      시</a:t>
            </a:r>
            <a:endParaRPr lang="en-US" altLang="ko-KR" sz="2000" dirty="0">
              <a:solidFill>
                <a:srgbClr val="000066"/>
              </a:solidFill>
              <a:latin typeface="+mj-ea"/>
            </a:endParaRPr>
          </a:p>
        </p:txBody>
      </p:sp>
      <p:sp>
        <p:nvSpPr>
          <p:cNvPr id="15" name="제목 1"/>
          <p:cNvSpPr txBox="1">
            <a:spLocks/>
          </p:cNvSpPr>
          <p:nvPr/>
        </p:nvSpPr>
        <p:spPr>
          <a:xfrm>
            <a:off x="684138" y="8081325"/>
            <a:ext cx="1873332" cy="758943"/>
          </a:xfrm>
          <a:prstGeom prst="rect">
            <a:avLst/>
          </a:prstGeom>
        </p:spPr>
        <p:txBody>
          <a:bodyPr vert="horz" lIns="138257" tIns="69129" rIns="138257" bIns="69129" rtlCol="0" anchor="t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>
                <a:solidFill>
                  <a:srgbClr val="000066"/>
                </a:solidFill>
                <a:latin typeface="+mj-ea"/>
              </a:rPr>
              <a:t>장      소</a:t>
            </a:r>
            <a:endParaRPr lang="en-US" altLang="ko-KR" sz="2000" dirty="0">
              <a:solidFill>
                <a:srgbClr val="000066"/>
              </a:solidFill>
              <a:latin typeface="+mj-ea"/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556164" y="8925759"/>
            <a:ext cx="2089356" cy="758943"/>
          </a:xfrm>
          <a:prstGeom prst="rect">
            <a:avLst/>
          </a:prstGeom>
        </p:spPr>
        <p:txBody>
          <a:bodyPr vert="horz" lIns="138257" tIns="69129" rIns="138257" bIns="69129" rtlCol="0" anchor="t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o-KR" altLang="en-US" sz="2000" dirty="0">
                <a:solidFill>
                  <a:srgbClr val="000066"/>
                </a:solidFill>
                <a:latin typeface="+mj-ea"/>
              </a:rPr>
              <a:t>대      상</a:t>
            </a:r>
            <a:endParaRPr lang="en-US" altLang="ko-KR" sz="2000" dirty="0">
              <a:solidFill>
                <a:srgbClr val="000066"/>
              </a:solidFill>
              <a:latin typeface="+mj-ea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556921" y="7277177"/>
            <a:ext cx="3868405" cy="758943"/>
          </a:xfrm>
          <a:prstGeom prst="rect">
            <a:avLst/>
          </a:prstGeom>
        </p:spPr>
        <p:txBody>
          <a:bodyPr vert="horz" lIns="138257" tIns="69129" rIns="138257" bIns="69129" rtlCol="0" anchor="t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2000" dirty="0" smtClean="0">
                <a:solidFill>
                  <a:srgbClr val="000066"/>
                </a:solidFill>
                <a:latin typeface="+mj-ea"/>
              </a:rPr>
              <a:t>9.9(</a:t>
            </a:r>
            <a:r>
              <a:rPr lang="ko-KR" altLang="en-US" sz="2000" dirty="0">
                <a:solidFill>
                  <a:srgbClr val="000066"/>
                </a:solidFill>
                <a:latin typeface="+mj-ea"/>
              </a:rPr>
              <a:t>월</a:t>
            </a:r>
            <a:r>
              <a:rPr lang="en-US" altLang="ko-KR" sz="2000" dirty="0" smtClean="0">
                <a:solidFill>
                  <a:srgbClr val="000066"/>
                </a:solidFill>
                <a:latin typeface="+mj-ea"/>
              </a:rPr>
              <a:t>) 16:30 </a:t>
            </a:r>
            <a:r>
              <a:rPr lang="en-US" altLang="ko-KR" sz="2000" dirty="0">
                <a:solidFill>
                  <a:srgbClr val="000066"/>
                </a:solidFill>
                <a:latin typeface="+mj-ea"/>
              </a:rPr>
              <a:t>~ </a:t>
            </a:r>
            <a:r>
              <a:rPr lang="en-US" altLang="ko-KR" sz="2000" dirty="0" smtClean="0">
                <a:solidFill>
                  <a:srgbClr val="000066"/>
                </a:solidFill>
                <a:latin typeface="+mj-ea"/>
              </a:rPr>
              <a:t>17:30</a:t>
            </a:r>
            <a:endParaRPr lang="en-US" altLang="ko-KR" sz="2000" dirty="0">
              <a:solidFill>
                <a:srgbClr val="000066"/>
              </a:solidFill>
              <a:latin typeface="+mj-ea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2540304" y="8118240"/>
            <a:ext cx="6045522" cy="758943"/>
          </a:xfrm>
          <a:prstGeom prst="rect">
            <a:avLst/>
          </a:prstGeom>
        </p:spPr>
        <p:txBody>
          <a:bodyPr vert="horz" lIns="138257" tIns="69129" rIns="138257" bIns="69129" rtlCol="0" anchor="t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dirty="0" smtClean="0">
                <a:solidFill>
                  <a:srgbClr val="000066"/>
                </a:solidFill>
                <a:latin typeface="+mj-ea"/>
              </a:rPr>
              <a:t>서강대학교 </a:t>
            </a:r>
            <a:r>
              <a:rPr lang="en-US" altLang="ko-KR" sz="2000" dirty="0" smtClean="0">
                <a:solidFill>
                  <a:srgbClr val="000066"/>
                </a:solidFill>
                <a:latin typeface="+mj-ea"/>
              </a:rPr>
              <a:t>RA</a:t>
            </a:r>
            <a:r>
              <a:rPr lang="ko-KR" altLang="en-US" sz="2000" dirty="0" smtClean="0">
                <a:solidFill>
                  <a:srgbClr val="000066"/>
                </a:solidFill>
                <a:latin typeface="+mj-ea"/>
              </a:rPr>
              <a:t>관 </a:t>
            </a:r>
            <a:r>
              <a:rPr lang="en-US" altLang="ko-KR" sz="2000" dirty="0" smtClean="0">
                <a:solidFill>
                  <a:srgbClr val="000066"/>
                </a:solidFill>
                <a:latin typeface="+mj-ea"/>
              </a:rPr>
              <a:t>204</a:t>
            </a:r>
            <a:r>
              <a:rPr lang="ko-KR" altLang="en-US" sz="2000" dirty="0" smtClean="0">
                <a:solidFill>
                  <a:srgbClr val="000066"/>
                </a:solidFill>
                <a:latin typeface="+mj-ea"/>
              </a:rPr>
              <a:t>호</a:t>
            </a:r>
            <a:endParaRPr lang="en-US" altLang="ko-KR" sz="2000" dirty="0">
              <a:solidFill>
                <a:srgbClr val="000066"/>
              </a:solidFill>
              <a:latin typeface="+mj-ea"/>
            </a:endParaRPr>
          </a:p>
        </p:txBody>
      </p:sp>
      <p:cxnSp>
        <p:nvCxnSpPr>
          <p:cNvPr id="4" name="직선 연결선 3"/>
          <p:cNvCxnSpPr/>
          <p:nvPr/>
        </p:nvCxnSpPr>
        <p:spPr>
          <a:xfrm>
            <a:off x="2396288" y="7349185"/>
            <a:ext cx="0" cy="288000"/>
          </a:xfrm>
          <a:prstGeom prst="line">
            <a:avLst/>
          </a:prstGeom>
          <a:ln w="762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2396288" y="8182776"/>
            <a:ext cx="0" cy="288000"/>
          </a:xfrm>
          <a:prstGeom prst="line">
            <a:avLst/>
          </a:prstGeom>
          <a:ln w="762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2396288" y="9016367"/>
            <a:ext cx="0" cy="288000"/>
          </a:xfrm>
          <a:prstGeom prst="line">
            <a:avLst/>
          </a:prstGeom>
          <a:ln w="762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2396288" y="9849957"/>
            <a:ext cx="0" cy="288000"/>
          </a:xfrm>
          <a:prstGeom prst="line">
            <a:avLst/>
          </a:prstGeom>
          <a:ln w="762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2426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1095</TotalTime>
  <Words>145</Words>
  <Application>Microsoft Office PowerPoint</Application>
  <PresentationFormat>사용자 지정</PresentationFormat>
  <Paragraphs>25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Company>Samsung Electronics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삼성</dc:creator>
  <cp:lastModifiedBy>user</cp:lastModifiedBy>
  <cp:revision>28</cp:revision>
  <dcterms:created xsi:type="dcterms:W3CDTF">2019-03-04T02:49:20Z</dcterms:created>
  <dcterms:modified xsi:type="dcterms:W3CDTF">2019-09-05T03:50:59Z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SCPROP">
    <vt:lpwstr>NSCCustomProperty</vt:lpwstr>
  </property>
  <property fmtid="{D5CDD505-2E9C-101B-9397-08002B2CF9AE}" pid="3" name="NSCPROP_SA">
    <vt:lpwstr>D:\PERSONAL_SPACE\000. 보고서\190228_양성 Track 설명회 운영(案)\설명회 자료\'19.上 양성 Track 설명회 홍보 자료.pptx</vt:lpwstr>
  </property>
</Properties>
</file>